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3" r:id="rId26"/>
    <p:sldId id="282" r:id="rId27"/>
    <p:sldId id="284" r:id="rId28"/>
    <p:sldId id="285" r:id="rId29"/>
    <p:sldId id="286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51"/>
    <p:restoredTop sz="94629"/>
  </p:normalViewPr>
  <p:slideViewPr>
    <p:cSldViewPr snapToGrid="0" snapToObjects="1">
      <p:cViewPr>
        <p:scale>
          <a:sx n="140" d="100"/>
          <a:sy n="140" d="100"/>
        </p:scale>
        <p:origin x="144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8F5AFC-0EFD-7847-956B-F57599A3CBC7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ADC19-2B9C-0A43-B502-9059B3D3D5E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230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DC19-2B9C-0A43-B502-9059B3D3D5E6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68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ADC19-2B9C-0A43-B502-9059B3D3D5E6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689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95734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6568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885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09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57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87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4704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1653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400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927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97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6CB1AF-C590-D243-8E62-EBEA36C6FC9E}" type="datetimeFigureOut">
              <a:rPr kumimoji="1" lang="zh-CN" altLang="en-US" smtClean="0"/>
              <a:t>2020/11/1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8C383-E83F-9142-84C0-D4E21EFB04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5408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React</a:t>
            </a:r>
            <a:r>
              <a:rPr kumimoji="1" lang="zh-CN" altLang="en-US" dirty="0" smtClean="0"/>
              <a:t> 源码分析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34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499359"/>
            <a:ext cx="9144000" cy="1010603"/>
          </a:xfrm>
        </p:spPr>
        <p:txBody>
          <a:bodyPr/>
          <a:lstStyle/>
          <a:p>
            <a:r>
              <a:rPr lang="en-US" altLang="zh-CN" dirty="0" err="1"/>
              <a:t>performSyncWorkOnRoot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9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803" y="575289"/>
            <a:ext cx="6580531" cy="59273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8" y="3565871"/>
            <a:ext cx="4757092" cy="27101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20814" y="1173480"/>
            <a:ext cx="464742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此处主要执行了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个操作：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标记上下文为</a:t>
            </a:r>
            <a:r>
              <a:rPr kumimoji="1" lang="en-US" altLang="zh-CN" dirty="0" err="1" smtClean="0"/>
              <a:t>RenderContext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执行</a:t>
            </a:r>
            <a:r>
              <a:rPr kumimoji="1" lang="en-US" altLang="zh-CN" dirty="0" err="1" smtClean="0"/>
              <a:t>workLoopSync</a:t>
            </a:r>
            <a:r>
              <a:rPr kumimoji="1" lang="zh-CN" altLang="en-US" dirty="0" smtClean="0"/>
              <a:t> 递归创建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br>
              <a:rPr kumimoji="1" lang="en-US" altLang="zh-CN" dirty="0" smtClean="0"/>
            </a:br>
            <a:r>
              <a:rPr kumimoji="1" lang="zh-CN" altLang="en-US" dirty="0" smtClean="0"/>
              <a:t>标记副作用，</a:t>
            </a:r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以及之前的生命周期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都将在此阶段执行</a:t>
            </a:r>
            <a:endParaRPr kumimoji="1" lang="en-US" altLang="zh-CN" dirty="0" smtClean="0"/>
          </a:p>
          <a:p>
            <a:pPr marL="342900" indent="-342900">
              <a:buFontTx/>
              <a:buAutoNum type="arabicPeriod"/>
            </a:pPr>
            <a:r>
              <a:rPr kumimoji="1" lang="zh-CN" altLang="en-US" dirty="0" smtClean="0"/>
              <a:t>调用</a:t>
            </a:r>
            <a:r>
              <a:rPr lang="en-US" altLang="zh-CN" dirty="0" err="1" smtClean="0"/>
              <a:t>finishSyncRender</a:t>
            </a:r>
            <a:r>
              <a:rPr kumimoji="1" lang="zh-CN" altLang="en-US" dirty="0" smtClean="0"/>
              <a:t>，渲染页面，执行</a:t>
            </a:r>
            <a:r>
              <a:rPr kumimoji="1" lang="en-US" altLang="zh-CN" dirty="0"/>
              <a:t/>
            </a:r>
            <a:br>
              <a:rPr kumimoji="1" lang="en-US" altLang="zh-CN" dirty="0"/>
            </a:br>
            <a:r>
              <a:rPr kumimoji="1" lang="zh-CN" altLang="en-US" dirty="0" smtClean="0"/>
              <a:t>剩下的生命周期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4168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0" y="595342"/>
            <a:ext cx="5983407" cy="604759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4320" y="1024711"/>
            <a:ext cx="55835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调用</a:t>
            </a:r>
            <a:r>
              <a:rPr lang="en-US" altLang="zh-CN" dirty="0" err="1" smtClean="0"/>
              <a:t>beginWork</a:t>
            </a:r>
            <a:r>
              <a:rPr lang="zh-CN" altLang="en-US" dirty="0" smtClean="0"/>
              <a:t>，在</a:t>
            </a:r>
            <a:r>
              <a:rPr lang="en-US" altLang="zh-CN" dirty="0" err="1" smtClean="0"/>
              <a:t>beginWork</a:t>
            </a:r>
            <a:r>
              <a:rPr lang="zh-CN" altLang="en-US" dirty="0" smtClean="0"/>
              <a:t>创建</a:t>
            </a:r>
            <a:r>
              <a:rPr lang="en-US" altLang="zh-CN" dirty="0" smtClean="0"/>
              <a:t>Fiber</a:t>
            </a:r>
            <a:r>
              <a:rPr lang="zh-CN" altLang="en-US" dirty="0" smtClean="0"/>
              <a:t>节点，如果</a:t>
            </a:r>
            <a:endParaRPr lang="en-US" altLang="zh-CN" dirty="0" smtClean="0"/>
          </a:p>
          <a:p>
            <a:r>
              <a:rPr lang="en-US" altLang="zh-CN" dirty="0" smtClean="0"/>
              <a:t>Next</a:t>
            </a:r>
            <a:r>
              <a:rPr lang="zh-CN" altLang="en-US" dirty="0" smtClean="0"/>
              <a:t>节点不为空，继续处理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节点，直到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为</a:t>
            </a:r>
            <a:r>
              <a:rPr lang="en-US" altLang="zh-CN" dirty="0" smtClean="0"/>
              <a:t>null</a:t>
            </a:r>
          </a:p>
          <a:p>
            <a:r>
              <a:rPr lang="zh-CN" altLang="en-US" dirty="0" smtClean="0"/>
              <a:t>说明已经创建完整个</a:t>
            </a:r>
            <a:r>
              <a:rPr lang="en-US" altLang="zh-CN" dirty="0" smtClean="0"/>
              <a:t>Fiber</a:t>
            </a:r>
            <a:r>
              <a:rPr lang="zh-CN" altLang="en-US" dirty="0"/>
              <a:t> </a:t>
            </a:r>
            <a:r>
              <a:rPr lang="en-US" altLang="zh-CN" dirty="0" smtClean="0"/>
              <a:t>tree</a:t>
            </a:r>
            <a:r>
              <a:rPr lang="zh-CN" altLang="en-US" dirty="0" smtClean="0"/>
              <a:t>了，之后调用</a:t>
            </a:r>
            <a:endParaRPr lang="en-US" altLang="zh-CN" dirty="0" smtClean="0"/>
          </a:p>
          <a:p>
            <a:r>
              <a:rPr lang="en-US" altLang="zh-CN" dirty="0" err="1" smtClean="0"/>
              <a:t>completeUnitOfWork</a:t>
            </a:r>
            <a:r>
              <a:rPr lang="zh-CN" altLang="en-US" dirty="0" smtClean="0"/>
              <a:t>，创建</a:t>
            </a:r>
            <a:r>
              <a:rPr lang="en-US" altLang="zh-CN" dirty="0" smtClean="0"/>
              <a:t>Dom</a:t>
            </a:r>
            <a:r>
              <a:rPr lang="zh-CN" altLang="en-US" dirty="0" smtClean="0"/>
              <a:t>对象等。</a:t>
            </a:r>
            <a:endParaRPr lang="en-US" altLang="zh-CN" dirty="0" smtClean="0"/>
          </a:p>
          <a:p>
            <a:r>
              <a:rPr lang="zh-CN" altLang="en-US" dirty="0" smtClean="0"/>
              <a:t>注意：</a:t>
            </a:r>
            <a:r>
              <a:rPr lang="zh-CN" altLang="en-US" dirty="0"/>
              <a:t> </a:t>
            </a:r>
            <a:r>
              <a:rPr lang="en-US" altLang="zh-CN" dirty="0" err="1" smtClean="0"/>
              <a:t>completeUnitOfWork</a:t>
            </a:r>
            <a:r>
              <a:rPr lang="zh-CN" altLang="en-US" dirty="0" smtClean="0"/>
              <a:t>阶段虽然创建了</a:t>
            </a:r>
            <a:r>
              <a:rPr lang="en-US" altLang="zh-CN" dirty="0" err="1" smtClean="0"/>
              <a:t>dom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r>
              <a:rPr kumimoji="1" lang="zh-CN" altLang="en-US" dirty="0" smtClean="0"/>
              <a:t>，但是还不会渲染到页面上，只是保存着。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02243" y="2956659"/>
            <a:ext cx="55499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beginWork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初次则创建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节点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非初次则进行</a:t>
            </a:r>
            <a:r>
              <a:rPr kumimoji="1" lang="en-US" altLang="zh-CN" dirty="0" smtClean="0"/>
              <a:t>diff</a:t>
            </a:r>
            <a:r>
              <a:rPr kumimoji="1" lang="zh-CN" altLang="en-US" dirty="0" smtClean="0"/>
              <a:t>，打上</a:t>
            </a:r>
            <a:r>
              <a:rPr kumimoji="1" lang="en-US" altLang="zh-CN" dirty="0" smtClean="0"/>
              <a:t>Effect</a:t>
            </a:r>
            <a:r>
              <a:rPr kumimoji="1" lang="zh-CN" altLang="en-US" dirty="0" smtClean="0"/>
              <a:t>更新标记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执行</a:t>
            </a:r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之前的生命周期，以及执行</a:t>
            </a:r>
            <a:r>
              <a:rPr kumimoji="1" lang="en-US" altLang="zh-CN" dirty="0" smtClean="0"/>
              <a:t>render</a:t>
            </a:r>
            <a:br>
              <a:rPr kumimoji="1" lang="en-US" altLang="zh-CN" dirty="0" smtClean="0"/>
            </a:br>
            <a:r>
              <a:rPr kumimoji="1" lang="zh-CN" altLang="en-US" dirty="0" smtClean="0"/>
              <a:t>生命周期，获得子节点，继续循环执行</a:t>
            </a:r>
            <a:r>
              <a:rPr kumimoji="1" lang="en-US" altLang="zh-CN" dirty="0" err="1" smtClean="0"/>
              <a:t>beginWork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链接上父级节点，形成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302243" y="4888607"/>
            <a:ext cx="63225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completeUnitOfWork</a:t>
            </a:r>
            <a:r>
              <a:rPr lang="en-US" altLang="zh-CN" dirty="0" smtClean="0"/>
              <a:t>_</a:t>
            </a:r>
            <a:r>
              <a:rPr lang="zh-CN" altLang="en-US" dirty="0" smtClean="0"/>
              <a:t>处理</a:t>
            </a:r>
            <a:r>
              <a:rPr lang="en-US" altLang="zh-CN" dirty="0" err="1"/>
              <a:t>beginWork</a:t>
            </a:r>
            <a:r>
              <a:rPr lang="zh-CN" altLang="en-US" dirty="0"/>
              <a:t>中的</a:t>
            </a:r>
            <a:r>
              <a:rPr lang="en-US" altLang="zh-CN" dirty="0"/>
              <a:t>Fiber</a:t>
            </a:r>
            <a:r>
              <a:rPr lang="zh-CN" altLang="en-US" dirty="0"/>
              <a:t>节点</a:t>
            </a:r>
          </a:p>
          <a:p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zh-CN" altLang="en-US" dirty="0"/>
              <a:t>创建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  <a:p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zh-CN" altLang="en-US" dirty="0"/>
              <a:t>递归处理子树的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  <a:p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把创建的</a:t>
            </a:r>
            <a:r>
              <a:rPr lang="en-US" altLang="zh-CN" dirty="0" err="1"/>
              <a:t>dom</a:t>
            </a:r>
            <a:r>
              <a:rPr lang="zh-CN" altLang="en-US" dirty="0"/>
              <a:t>对象赋值给</a:t>
            </a:r>
            <a:r>
              <a:rPr lang="en-US" altLang="zh-CN" dirty="0" err="1"/>
              <a:t>workInProgress.stateNode</a:t>
            </a:r>
            <a:r>
              <a:rPr lang="en-US" altLang="zh-CN" dirty="0"/>
              <a:t> </a:t>
            </a:r>
            <a:r>
              <a:rPr lang="zh-CN" altLang="en-US" dirty="0"/>
              <a:t>属性</a:t>
            </a:r>
          </a:p>
          <a:p>
            <a:r>
              <a:rPr lang="en-US" altLang="zh-CN" dirty="0" smtClean="0"/>
              <a:t>4</a:t>
            </a:r>
            <a:r>
              <a:rPr lang="en-US" altLang="zh-CN" dirty="0"/>
              <a:t>. </a:t>
            </a:r>
            <a:r>
              <a:rPr lang="zh-CN" altLang="en-US" dirty="0"/>
              <a:t>设置</a:t>
            </a:r>
            <a:r>
              <a:rPr lang="en-US" altLang="zh-CN" dirty="0"/>
              <a:t>DOM</a:t>
            </a:r>
            <a:r>
              <a:rPr lang="zh-CN" altLang="en-US" dirty="0"/>
              <a:t>对象的属性</a:t>
            </a:r>
            <a:r>
              <a:rPr lang="en-US" altLang="zh-CN" dirty="0"/>
              <a:t>, </a:t>
            </a:r>
            <a:r>
              <a:rPr lang="zh-CN" altLang="en-US" dirty="0"/>
              <a:t>绑定事件等</a:t>
            </a:r>
          </a:p>
          <a:p>
            <a:r>
              <a:rPr lang="en-US" altLang="zh-CN" dirty="0" smtClean="0"/>
              <a:t>5</a:t>
            </a:r>
            <a:r>
              <a:rPr lang="en-US" altLang="zh-CN" dirty="0"/>
              <a:t>. </a:t>
            </a:r>
            <a:r>
              <a:rPr lang="zh-CN" altLang="en-US" dirty="0"/>
              <a:t>把子节点的</a:t>
            </a:r>
            <a:r>
              <a:rPr lang="en-US" altLang="zh-CN" dirty="0" err="1"/>
              <a:t>sideEffect</a:t>
            </a:r>
            <a:r>
              <a:rPr lang="zh-CN" altLang="en-US" dirty="0"/>
              <a:t>添加到父节点上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540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965" y="960165"/>
            <a:ext cx="7095041" cy="5532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2440" y="1249680"/>
            <a:ext cx="3847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beginWork</a:t>
            </a:r>
            <a:r>
              <a:rPr kumimoji="1" lang="zh-CN" altLang="en-US" dirty="0" smtClean="0"/>
              <a:t>是一个各种</a:t>
            </a:r>
            <a:r>
              <a:rPr kumimoji="1" lang="en-US" altLang="zh-CN" dirty="0" smtClean="0"/>
              <a:t>react</a:t>
            </a:r>
            <a:r>
              <a:rPr kumimoji="1" lang="zh-CN" altLang="en-US" dirty="0" smtClean="0"/>
              <a:t>类型处理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逻辑的一个聚合，我们挑选出其中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class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component</a:t>
            </a:r>
            <a:r>
              <a:rPr kumimoji="1" lang="zh-CN" altLang="en-US" dirty="0" smtClean="0"/>
              <a:t>情况来看一下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0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005" y="778190"/>
            <a:ext cx="5378795" cy="59121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4840" y="1173480"/>
            <a:ext cx="5272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这里分为初始化和更新两种情况，最终的结构都是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得到子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节点，并且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节点被打上了</a:t>
            </a:r>
            <a:r>
              <a:rPr kumimoji="1" lang="en-US" altLang="zh-CN" dirty="0" err="1" smtClean="0"/>
              <a:t>EffectTag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标记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331" y="1179576"/>
            <a:ext cx="5577681" cy="53583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51" y="1127648"/>
            <a:ext cx="5255950" cy="54103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9051" y="728298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初次创建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，不需要</a:t>
            </a:r>
            <a:r>
              <a:rPr kumimoji="1" lang="en-US" altLang="zh-CN" dirty="0" smtClean="0"/>
              <a:t>diff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432331" y="627608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非初次，</a:t>
            </a:r>
            <a:r>
              <a:rPr kumimoji="1" lang="en-US" altLang="zh-CN" dirty="0" smtClean="0"/>
              <a:t>diff</a:t>
            </a:r>
            <a:r>
              <a:rPr kumimoji="1" lang="zh-CN" altLang="en-US" dirty="0" smtClean="0"/>
              <a:t>的情况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85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66685" y="1024711"/>
            <a:ext cx="3954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执行生命周期：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先执行</a:t>
            </a:r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之前的生命周期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执行</a:t>
            </a:r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生命周期得到子节点，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继续遍历子节点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600" y="1394043"/>
            <a:ext cx="6034410" cy="508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8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728298"/>
            <a:ext cx="6308884" cy="58423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6685" y="1024711"/>
            <a:ext cx="48253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beginWork</a:t>
            </a:r>
            <a:r>
              <a:rPr kumimoji="1" lang="zh-CN" altLang="en-US" dirty="0" smtClean="0"/>
              <a:t>执行完了，现在</a:t>
            </a:r>
            <a:r>
              <a:rPr kumimoji="1" lang="en-US" altLang="zh-CN" dirty="0" smtClean="0"/>
              <a:t>fiber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也</a:t>
            </a:r>
            <a:endParaRPr kumimoji="1" lang="en-US" altLang="zh-CN" dirty="0" smtClean="0"/>
          </a:p>
          <a:p>
            <a:r>
              <a:rPr kumimoji="1" lang="zh-CN" altLang="en-US" dirty="0" smtClean="0"/>
              <a:t>创建完毕了，每个节点的</a:t>
            </a:r>
            <a:r>
              <a:rPr kumimoji="1" lang="en-US" altLang="zh-CN" dirty="0" smtClean="0"/>
              <a:t>side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Effect</a:t>
            </a:r>
            <a:r>
              <a:rPr kumimoji="1" lang="zh-CN" altLang="en-US" dirty="0" smtClean="0"/>
              <a:t>也设置了</a:t>
            </a:r>
            <a:endParaRPr kumimoji="1" lang="en-US" altLang="zh-CN" dirty="0" smtClean="0"/>
          </a:p>
          <a:p>
            <a:r>
              <a:rPr kumimoji="1" lang="zh-CN" altLang="en-US" dirty="0" smtClean="0"/>
              <a:t>接下来就是该处理所有的副作用，创建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了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这里会做以下几件事：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调用</a:t>
            </a:r>
            <a:r>
              <a:rPr lang="en-US" altLang="zh-CN" dirty="0" err="1" smtClean="0"/>
              <a:t>completeWork</a:t>
            </a:r>
            <a:r>
              <a:rPr kumimoji="1" lang="zh-CN" altLang="en-US" dirty="0" smtClean="0"/>
              <a:t>，创建</a:t>
            </a:r>
            <a:r>
              <a:rPr kumimoji="1" lang="en-US" altLang="zh-CN" dirty="0" smtClean="0"/>
              <a:t>Dom</a:t>
            </a:r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把所有子</a:t>
            </a:r>
            <a:r>
              <a:rPr lang="en-US" altLang="zh-CN" dirty="0"/>
              <a:t>Fiber</a:t>
            </a:r>
            <a:r>
              <a:rPr lang="zh-CN" altLang="en-US" dirty="0"/>
              <a:t>节点的</a:t>
            </a:r>
            <a:r>
              <a:rPr lang="en-US" altLang="zh-CN" dirty="0"/>
              <a:t>effects</a:t>
            </a:r>
            <a:r>
              <a:rPr lang="zh-CN" altLang="en-US" dirty="0"/>
              <a:t>和当前</a:t>
            </a:r>
            <a:r>
              <a:rPr lang="en-US" altLang="zh-CN" dirty="0" smtClean="0"/>
              <a:t>Fiber</a:t>
            </a:r>
            <a:r>
              <a:rPr lang="zh-CN" altLang="en-US" dirty="0" smtClean="0"/>
              <a:t>的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effects</a:t>
            </a:r>
            <a:r>
              <a:rPr lang="zh-CN" altLang="en-US" dirty="0"/>
              <a:t>添加到父节点的</a:t>
            </a:r>
            <a:r>
              <a:rPr lang="en-US" altLang="zh-CN" dirty="0"/>
              <a:t>effect</a:t>
            </a:r>
            <a:r>
              <a:rPr lang="zh-CN" altLang="en-US" dirty="0"/>
              <a:t>队列当中</a:t>
            </a:r>
            <a:r>
              <a:rPr lang="zh-CN" altLang="en-US" dirty="0" smtClean="0"/>
              <a:t>去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 smtClean="0"/>
              <a:t>回到父节点，继续向上遍历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8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26010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performSyncWorkOnRoot-workLoopSync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9051" y="728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677" y="939858"/>
            <a:ext cx="5190879" cy="57603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7186" y="1251466"/>
            <a:ext cx="62600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completeWork</a:t>
            </a:r>
            <a:r>
              <a:rPr kumimoji="1" lang="zh-CN" altLang="en-US" dirty="0" smtClean="0"/>
              <a:t>做了以下几件事：</a:t>
            </a:r>
            <a:endParaRPr kumimoji="1" lang="en-US" altLang="zh-CN" dirty="0" smtClean="0"/>
          </a:p>
          <a:p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zh-CN" altLang="en-US" dirty="0"/>
              <a:t>创建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  <a:p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zh-CN" altLang="en-US" dirty="0"/>
              <a:t>递归处理子树的</a:t>
            </a:r>
            <a:r>
              <a:rPr lang="en-US" altLang="zh-CN" dirty="0"/>
              <a:t>Dom</a:t>
            </a:r>
            <a:r>
              <a:rPr lang="zh-CN" altLang="en-US" dirty="0"/>
              <a:t>对象</a:t>
            </a:r>
          </a:p>
          <a:p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把创建的</a:t>
            </a:r>
            <a:r>
              <a:rPr lang="en-US" altLang="zh-CN" dirty="0" err="1"/>
              <a:t>dom</a:t>
            </a:r>
            <a:r>
              <a:rPr lang="zh-CN" altLang="en-US" dirty="0"/>
              <a:t>对象赋值给</a:t>
            </a:r>
            <a:r>
              <a:rPr lang="en-US" altLang="zh-CN" dirty="0" err="1"/>
              <a:t>workInProgress.stateNode</a:t>
            </a:r>
            <a:r>
              <a:rPr lang="zh-CN" altLang="en-US" dirty="0"/>
              <a:t>属性</a:t>
            </a:r>
          </a:p>
          <a:p>
            <a:r>
              <a:rPr lang="en-US" altLang="zh-CN" dirty="0" smtClean="0"/>
              <a:t>4</a:t>
            </a:r>
            <a:r>
              <a:rPr lang="en-US" altLang="zh-CN" dirty="0"/>
              <a:t>. </a:t>
            </a:r>
            <a:r>
              <a:rPr lang="zh-CN" altLang="en-US" dirty="0"/>
              <a:t>设置</a:t>
            </a:r>
            <a:r>
              <a:rPr lang="en-US" altLang="zh-CN" dirty="0"/>
              <a:t>DOM</a:t>
            </a:r>
            <a:r>
              <a:rPr lang="zh-CN" altLang="en-US" dirty="0"/>
              <a:t>对象的属性</a:t>
            </a:r>
            <a:r>
              <a:rPr lang="en-US" altLang="zh-CN" dirty="0"/>
              <a:t>, </a:t>
            </a:r>
            <a:r>
              <a:rPr lang="zh-CN" altLang="en-US" dirty="0"/>
              <a:t>绑定事件等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95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47219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performSyncWorkOnRoot-finishSyncRender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9051" y="728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2676" y="1374047"/>
            <a:ext cx="620073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finishSyncRender</a:t>
            </a:r>
            <a:r>
              <a:rPr kumimoji="1" lang="zh-CN" altLang="en-US" dirty="0" smtClean="0"/>
              <a:t>是整个流程的最后一步了，它做了以下：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lang="zh-CN" altLang="en-US" dirty="0"/>
              <a:t>设置优先级为最高</a:t>
            </a:r>
            <a:r>
              <a:rPr lang="zh-CN" altLang="en-US" dirty="0" smtClean="0"/>
              <a:t>优先级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commitBeforeMutationEffects</a:t>
            </a:r>
            <a:r>
              <a:rPr lang="zh-CN" altLang="en-US" dirty="0" smtClean="0"/>
              <a:t>，此方法会调用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getSnapshotBeforeUpdate</a:t>
            </a:r>
            <a:r>
              <a:rPr lang="zh-CN" altLang="en-US" dirty="0" smtClean="0"/>
              <a:t>生命周期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commitMutationEffects</a:t>
            </a:r>
            <a:r>
              <a:rPr lang="zh-CN" altLang="en-US" dirty="0" smtClean="0"/>
              <a:t>，渲染到页面上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commitLayoutEffects</a:t>
            </a:r>
            <a:r>
              <a:rPr lang="zh-CN" altLang="en-US" dirty="0" smtClean="0"/>
              <a:t>，执行</a:t>
            </a:r>
            <a:r>
              <a:rPr lang="en-US" altLang="zh-CN" dirty="0" err="1"/>
              <a:t>didMount</a:t>
            </a:r>
            <a:r>
              <a:rPr lang="en-US" altLang="zh-CN" dirty="0"/>
              <a:t>/</a:t>
            </a:r>
            <a:r>
              <a:rPr lang="en-US" altLang="zh-CN" dirty="0" err="1"/>
              <a:t>didUpdate</a:t>
            </a:r>
            <a:endParaRPr lang="en-US" altLang="zh-CN" dirty="0"/>
          </a:p>
          <a:p>
            <a:r>
              <a:rPr lang="zh-CN" altLang="en-US" dirty="0" smtClean="0"/>
              <a:t>生命周期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210" y="1097630"/>
            <a:ext cx="5407440" cy="199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920" y="643652"/>
            <a:ext cx="6263640" cy="5853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0059" y="2743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36221" y="1188720"/>
            <a:ext cx="52196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* 1</a:t>
            </a:r>
            <a:r>
              <a:rPr lang="en-US" altLang="zh-CN" dirty="0"/>
              <a:t>. </a:t>
            </a:r>
            <a:r>
              <a:rPr lang="zh-CN" altLang="en-US" dirty="0"/>
              <a:t>创建 </a:t>
            </a:r>
            <a:r>
              <a:rPr lang="en-US" altLang="zh-CN" dirty="0" err="1"/>
              <a:t>reactRoot</a:t>
            </a:r>
            <a:r>
              <a:rPr lang="zh-CN" altLang="en-US" dirty="0"/>
              <a:t>，在</a:t>
            </a:r>
            <a:r>
              <a:rPr lang="en-US" altLang="zh-CN" dirty="0" err="1"/>
              <a:t>dom</a:t>
            </a:r>
            <a:r>
              <a:rPr lang="zh-CN" altLang="en-US" dirty="0"/>
              <a:t>元素上挂载</a:t>
            </a:r>
            <a:r>
              <a:rPr lang="en-US" altLang="zh-CN" dirty="0"/>
              <a:t>, </a:t>
            </a:r>
            <a:r>
              <a:rPr lang="en-US" altLang="zh-CN" dirty="0" err="1" smtClean="0"/>
              <a:t>FiberRoot</a:t>
            </a:r>
            <a:endParaRPr lang="en-US" altLang="zh-CN" dirty="0"/>
          </a:p>
          <a:p>
            <a:r>
              <a:rPr lang="en-US" altLang="zh-CN" dirty="0" smtClean="0"/>
              <a:t>* </a:t>
            </a:r>
            <a:r>
              <a:rPr lang="en-US" altLang="zh-CN" dirty="0"/>
              <a:t>2. </a:t>
            </a:r>
            <a:r>
              <a:rPr lang="zh-CN" altLang="en-US" dirty="0"/>
              <a:t>调用 </a:t>
            </a:r>
            <a:r>
              <a:rPr lang="en-US" altLang="zh-CN" dirty="0" err="1"/>
              <a:t>unbatchUpdate</a:t>
            </a:r>
            <a:r>
              <a:rPr lang="en-US" altLang="zh-CN" dirty="0"/>
              <a:t> </a:t>
            </a:r>
            <a:r>
              <a:rPr lang="zh-CN" altLang="en-US" dirty="0"/>
              <a:t>非批处理</a:t>
            </a:r>
            <a:endParaRPr lang="en-US" altLang="zh-CN" dirty="0"/>
          </a:p>
          <a:p>
            <a:r>
              <a:rPr lang="en-US" altLang="zh-CN" dirty="0"/>
              <a:t>* 3. </a:t>
            </a:r>
            <a:r>
              <a:rPr lang="zh-CN" altLang="en-US" dirty="0"/>
              <a:t>调用 </a:t>
            </a:r>
            <a:r>
              <a:rPr lang="en-US" altLang="zh-CN" dirty="0" err="1"/>
              <a:t>updateContainer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3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247219"/>
            <a:ext cx="469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performSyncWorkOnRoot-finishSyncRender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10247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59051" y="728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2676" y="1374047"/>
            <a:ext cx="60228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finishSyncRender</a:t>
            </a:r>
            <a:r>
              <a:rPr kumimoji="1" lang="zh-CN" altLang="en-US" dirty="0" smtClean="0"/>
              <a:t>是整个流程的最后一步了，它做了以下：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lang="zh-CN" altLang="en-US" dirty="0"/>
              <a:t>设置优先级为最高</a:t>
            </a:r>
            <a:r>
              <a:rPr lang="zh-CN" altLang="en-US" dirty="0" smtClean="0"/>
              <a:t>优先级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commitBeforeMutationEffects</a:t>
            </a:r>
            <a:r>
              <a:rPr lang="zh-CN" altLang="en-US" dirty="0" smtClean="0"/>
              <a:t>，此方法会调用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err="1" smtClean="0"/>
              <a:t>getSnapshotBeforeUpdate</a:t>
            </a:r>
            <a:r>
              <a:rPr lang="zh-CN" altLang="en-US" dirty="0" smtClean="0"/>
              <a:t>生命周期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commitMutationEffects</a:t>
            </a:r>
            <a:r>
              <a:rPr lang="zh-CN" altLang="en-US" dirty="0" smtClean="0"/>
              <a:t>，渲染到页面上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zh-CN" altLang="en-US" dirty="0" smtClean="0"/>
              <a:t> 递归调用</a:t>
            </a:r>
            <a:r>
              <a:rPr lang="en-US" altLang="zh-CN" dirty="0" err="1" smtClean="0"/>
              <a:t>commitLayoutEffects</a:t>
            </a:r>
            <a:r>
              <a:rPr lang="zh-CN" altLang="en-US" dirty="0" smtClean="0"/>
              <a:t>，执行</a:t>
            </a:r>
            <a:r>
              <a:rPr lang="en-US" altLang="zh-CN" dirty="0" err="1"/>
              <a:t>didMount</a:t>
            </a:r>
            <a:r>
              <a:rPr lang="en-US" altLang="zh-CN" dirty="0" smtClean="0"/>
              <a:t>/</a:t>
            </a:r>
            <a:br>
              <a:rPr lang="en-US" altLang="zh-CN" dirty="0" smtClean="0"/>
            </a:br>
            <a:r>
              <a:rPr lang="en-US" altLang="zh-CN" dirty="0" err="1" smtClean="0"/>
              <a:t>didUpdate</a:t>
            </a:r>
            <a:r>
              <a:rPr lang="zh-CN" altLang="en-US" dirty="0" smtClean="0"/>
              <a:t>生命周期</a:t>
            </a:r>
            <a:endParaRPr lang="en-US" altLang="zh-CN" dirty="0" smtClean="0"/>
          </a:p>
          <a:p>
            <a:r>
              <a:rPr lang="zh-CN" altLang="en-US" dirty="0" smtClean="0"/>
              <a:t>第二个</a:t>
            </a:r>
            <a:r>
              <a:rPr lang="en-US" altLang="zh-CN" dirty="0" smtClean="0"/>
              <a:t>while</a:t>
            </a:r>
            <a:endParaRPr lang="zh-CN" altLang="en-US" dirty="0"/>
          </a:p>
          <a:p>
            <a:endParaRPr kumimoji="1" lang="zh-CN" altLang="en-US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15" y="247219"/>
            <a:ext cx="5129180" cy="281602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96" y="3640844"/>
            <a:ext cx="5295731" cy="2895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94" y="3616972"/>
            <a:ext cx="5136108" cy="2919472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83518" y="71908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第一个</a:t>
            </a:r>
            <a:r>
              <a:rPr kumimoji="1" lang="en-US" altLang="zh-CN" dirty="0" smtClean="0"/>
              <a:t>while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718611" y="3247640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第三个</a:t>
            </a:r>
            <a:r>
              <a:rPr kumimoji="1" lang="en-US" altLang="zh-CN" dirty="0" smtClean="0"/>
              <a:t>while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07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hooks </a:t>
            </a:r>
            <a:r>
              <a:rPr lang="zh-CN" altLang="en-US" b="1" dirty="0"/>
              <a:t>源码分析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15510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57464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为什么会有</a:t>
            </a:r>
            <a:r>
              <a:rPr lang="en-US" altLang="zh-CN" dirty="0"/>
              <a:t>hooks</a:t>
            </a:r>
            <a:r>
              <a:rPr lang="zh-CN" altLang="en-US" dirty="0"/>
              <a:t>？解决了什么样的问题</a:t>
            </a:r>
            <a:br>
              <a:rPr lang="zh-CN" altLang="en-US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05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hooks </a:t>
            </a:r>
            <a:r>
              <a:rPr lang="zh-CN" altLang="en-US" dirty="0"/>
              <a:t>的基本用法</a:t>
            </a:r>
          </a:p>
        </p:txBody>
      </p:sp>
    </p:spTree>
    <p:extLst>
      <p:ext uri="{BB962C8B-B14F-4D97-AF65-F5344CB8AC3E}">
        <p14:creationId xmlns:p14="http://schemas.microsoft.com/office/powerpoint/2010/main" val="202187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useState</a:t>
            </a:r>
            <a:r>
              <a:rPr lang="zh-CN" altLang="en-US" dirty="0"/>
              <a:t>的</a:t>
            </a:r>
            <a:r>
              <a:rPr lang="en-US" altLang="zh-CN" dirty="0"/>
              <a:t>3</a:t>
            </a:r>
            <a:r>
              <a:rPr lang="zh-CN" altLang="en-US" dirty="0"/>
              <a:t>个阶段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46812" y="377326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mountState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746812" y="4405889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dispatchAction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4723568" y="503851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updateState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632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906" y="53788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mountState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6824" y="1116106"/>
            <a:ext cx="457048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第一次执行函数体的时候，调用</a:t>
            </a:r>
            <a:r>
              <a:rPr kumimoji="1" lang="en-US" altLang="zh-CN" dirty="0" err="1" smtClean="0"/>
              <a:t>useState</a:t>
            </a:r>
            <a:r>
              <a:rPr kumimoji="1" lang="zh-CN" altLang="en-US" dirty="0" smtClean="0"/>
              <a:t>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执行</a:t>
            </a:r>
            <a:r>
              <a:rPr kumimoji="1" lang="en-US" altLang="zh-CN" dirty="0" err="1" smtClean="0"/>
              <a:t>mountState</a:t>
            </a:r>
            <a:r>
              <a:rPr kumimoji="1" lang="zh-CN" altLang="en-US" dirty="0" smtClean="0"/>
              <a:t>，它主要做了以下几件事情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lang="zh-CN" altLang="en-US" dirty="0"/>
              <a:t>默认值是</a:t>
            </a:r>
            <a:r>
              <a:rPr lang="en-US" altLang="zh-CN" dirty="0"/>
              <a:t>function</a:t>
            </a:r>
            <a:r>
              <a:rPr lang="zh-CN" altLang="en-US" dirty="0"/>
              <a:t>，执行</a:t>
            </a:r>
            <a:r>
              <a:rPr lang="en-US" altLang="zh-CN" dirty="0"/>
              <a:t>function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得到</a:t>
            </a:r>
            <a:r>
              <a:rPr lang="zh-CN" altLang="en-US" dirty="0"/>
              <a:t>初始</a:t>
            </a:r>
            <a:r>
              <a:rPr lang="en-US" altLang="zh-CN" dirty="0"/>
              <a:t>state</a:t>
            </a:r>
          </a:p>
          <a:p>
            <a:r>
              <a:rPr kumimoji="1" lang="en-US" altLang="zh-CN" dirty="0" smtClean="0"/>
              <a:t>2.</a:t>
            </a:r>
            <a:r>
              <a:rPr lang="en-US" altLang="zh-CN" dirty="0"/>
              <a:t> state</a:t>
            </a:r>
            <a:r>
              <a:rPr lang="zh-CN" altLang="en-US" dirty="0"/>
              <a:t>是存放在</a:t>
            </a:r>
            <a:r>
              <a:rPr lang="en-US" altLang="zh-CN" dirty="0" err="1" smtClean="0"/>
              <a:t>memoizedState</a:t>
            </a:r>
            <a:r>
              <a:rPr lang="zh-CN" altLang="en-US" dirty="0" smtClean="0"/>
              <a:t>属性中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/>
              <a:t>新建一个</a:t>
            </a:r>
            <a:r>
              <a:rPr lang="en-US" altLang="zh-CN" dirty="0" err="1" smtClean="0"/>
              <a:t>quene</a:t>
            </a:r>
            <a:endParaRPr lang="en-US" altLang="zh-CN" dirty="0"/>
          </a:p>
          <a:p>
            <a:r>
              <a:rPr lang="en-US" altLang="zh-CN" dirty="0" smtClean="0"/>
              <a:t>4.</a:t>
            </a:r>
            <a:r>
              <a:rPr lang="zh-CN" altLang="en-US" dirty="0"/>
              <a:t>把</a:t>
            </a:r>
            <a:r>
              <a:rPr lang="en-US" altLang="zh-CN" dirty="0"/>
              <a:t>queue</a:t>
            </a:r>
            <a:r>
              <a:rPr lang="zh-CN" altLang="en-US" dirty="0"/>
              <a:t>传递给</a:t>
            </a:r>
            <a:r>
              <a:rPr lang="en-US" altLang="zh-CN" dirty="0" smtClean="0"/>
              <a:t>dispatch,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setName</a:t>
            </a:r>
            <a:endParaRPr lang="en-US" altLang="zh-CN" dirty="0"/>
          </a:p>
          <a:p>
            <a:r>
              <a:rPr lang="en-US" altLang="zh-CN" dirty="0" smtClean="0"/>
              <a:t>5.</a:t>
            </a:r>
            <a:r>
              <a:rPr lang="zh-CN" altLang="en-US" dirty="0"/>
              <a:t>返回默认值和</a:t>
            </a:r>
            <a:r>
              <a:rPr lang="en-US" altLang="zh-CN" dirty="0" smtClean="0"/>
              <a:t>dispatch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24" y="907214"/>
            <a:ext cx="5197904" cy="55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9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906" y="605118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调用</a:t>
            </a:r>
            <a:r>
              <a:rPr kumimoji="1" lang="en-US" altLang="zh-CN" dirty="0" smtClean="0"/>
              <a:t>dispatch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641" y="1156447"/>
            <a:ext cx="5493375" cy="5156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30" y="5502088"/>
            <a:ext cx="5156200" cy="990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3035" y="1519518"/>
            <a:ext cx="27382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创建一个</a:t>
            </a:r>
            <a:r>
              <a:rPr lang="en-US" altLang="zh-CN" dirty="0"/>
              <a:t>update</a:t>
            </a:r>
            <a:endParaRPr lang="zh-CN" altLang="en-US" dirty="0"/>
          </a:p>
          <a:p>
            <a:r>
              <a:rPr lang="en-US" altLang="zh-CN" dirty="0"/>
              <a:t>2. update</a:t>
            </a:r>
            <a:r>
              <a:rPr lang="zh-CN" altLang="en-US" dirty="0"/>
              <a:t>添加到</a:t>
            </a:r>
            <a:r>
              <a:rPr lang="en-US" altLang="zh-CN" dirty="0" err="1"/>
              <a:t>quene</a:t>
            </a:r>
            <a:r>
              <a:rPr lang="zh-CN" altLang="en-US" dirty="0"/>
              <a:t>里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 smtClean="0"/>
              <a:t>如果当前有时间，</a:t>
            </a:r>
            <a:endParaRPr lang="en-US" altLang="zh-CN" dirty="0" smtClean="0"/>
          </a:p>
          <a:p>
            <a:r>
              <a:rPr lang="zh-CN" altLang="en-US" dirty="0" smtClean="0"/>
              <a:t>提前</a:t>
            </a:r>
            <a:r>
              <a:rPr lang="zh-CN" altLang="en-US" dirty="0"/>
              <a:t>计算出最新的</a:t>
            </a:r>
            <a:r>
              <a:rPr lang="en-US" altLang="zh-CN" dirty="0"/>
              <a:t>state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保存</a:t>
            </a:r>
            <a:r>
              <a:rPr lang="zh-CN" altLang="en-US" dirty="0"/>
              <a:t>在</a:t>
            </a:r>
            <a:r>
              <a:rPr lang="en-US" altLang="zh-CN" dirty="0" err="1"/>
              <a:t>eagerState</a:t>
            </a:r>
            <a:endParaRPr lang="en-US" altLang="zh-CN" dirty="0"/>
          </a:p>
          <a:p>
            <a:r>
              <a:rPr kumimoji="1" lang="en-US" altLang="zh-CN" dirty="0" smtClean="0"/>
              <a:t>4.</a:t>
            </a:r>
            <a:r>
              <a:rPr lang="zh-CN" altLang="en-US" dirty="0"/>
              <a:t>调用一次</a:t>
            </a:r>
            <a:r>
              <a:rPr lang="en-US" altLang="zh-CN" dirty="0" err="1" smtClean="0"/>
              <a:t>scheduleWork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4835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906" y="60511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updateState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53035" y="1519518"/>
            <a:ext cx="3066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</a:t>
            </a:r>
            <a:r>
              <a:rPr lang="zh-CN" altLang="en-US" dirty="0"/>
              <a:t>递归执行</a:t>
            </a:r>
            <a:r>
              <a:rPr lang="en-US" altLang="zh-CN" dirty="0" err="1"/>
              <a:t>quene</a:t>
            </a:r>
            <a:r>
              <a:rPr lang="zh-CN" altLang="en-US" dirty="0"/>
              <a:t>里的</a:t>
            </a:r>
            <a:r>
              <a:rPr lang="en-US" altLang="zh-CN" dirty="0"/>
              <a:t>update</a:t>
            </a:r>
          </a:p>
          <a:p>
            <a:r>
              <a:rPr lang="en-US" altLang="zh-CN" dirty="0" smtClean="0"/>
              <a:t>2.</a:t>
            </a:r>
            <a:r>
              <a:rPr lang="zh-CN" altLang="en-US" dirty="0"/>
              <a:t>计算最新的</a:t>
            </a:r>
            <a:r>
              <a:rPr lang="en-US" altLang="zh-CN" dirty="0"/>
              <a:t>state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赋</a:t>
            </a:r>
            <a:r>
              <a:rPr lang="zh-CN" altLang="en-US" dirty="0"/>
              <a:t>值给</a:t>
            </a:r>
            <a:r>
              <a:rPr lang="en-US" altLang="zh-CN" dirty="0" err="1" smtClean="0"/>
              <a:t>memoizedState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02" y="974450"/>
            <a:ext cx="5994385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90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8906" y="605118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 smtClean="0"/>
              <a:t>useEffect</a:t>
            </a:r>
            <a:r>
              <a:rPr kumimoji="1" lang="zh-CN" altLang="en-US" dirty="0" smtClean="0"/>
              <a:t>的三个阶段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53035" y="1519518"/>
            <a:ext cx="3066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en-US" altLang="zh-CN" dirty="0" smtClean="0"/>
              <a:t>.</a:t>
            </a:r>
            <a:r>
              <a:rPr lang="zh-CN" altLang="en-US" dirty="0"/>
              <a:t>递归执行</a:t>
            </a:r>
            <a:r>
              <a:rPr lang="en-US" altLang="zh-CN" dirty="0" err="1"/>
              <a:t>quene</a:t>
            </a:r>
            <a:r>
              <a:rPr lang="zh-CN" altLang="en-US" dirty="0"/>
              <a:t>里的</a:t>
            </a:r>
            <a:r>
              <a:rPr lang="en-US" altLang="zh-CN" dirty="0"/>
              <a:t>update</a:t>
            </a:r>
          </a:p>
          <a:p>
            <a:r>
              <a:rPr lang="en-US" altLang="zh-CN" dirty="0" smtClean="0"/>
              <a:t>2.</a:t>
            </a:r>
            <a:r>
              <a:rPr lang="zh-CN" altLang="en-US" dirty="0"/>
              <a:t>计算最新的</a:t>
            </a:r>
            <a:r>
              <a:rPr lang="en-US" altLang="zh-CN" dirty="0"/>
              <a:t>state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赋</a:t>
            </a:r>
            <a:r>
              <a:rPr lang="zh-CN" altLang="en-US" dirty="0"/>
              <a:t>值给</a:t>
            </a:r>
            <a:r>
              <a:rPr lang="en-US" altLang="zh-CN" dirty="0" err="1" smtClean="0"/>
              <a:t>memoizedState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602" y="974450"/>
            <a:ext cx="5994385" cy="5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4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useEffect</a:t>
            </a:r>
            <a:r>
              <a:rPr lang="zh-CN" altLang="en-US" dirty="0" smtClean="0"/>
              <a:t>的</a:t>
            </a:r>
            <a:r>
              <a:rPr lang="en-US" altLang="zh-CN" dirty="0"/>
              <a:t>2</a:t>
            </a:r>
            <a:r>
              <a:rPr lang="zh-CN" altLang="en-US" dirty="0" smtClean="0"/>
              <a:t>个</a:t>
            </a:r>
            <a:r>
              <a:rPr lang="zh-CN" altLang="en-US" dirty="0"/>
              <a:t>阶段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746812" y="3773260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MountEffect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4746812" y="4405889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UpdateEffect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701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36221" y="1188720"/>
            <a:ext cx="5412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en-US" altLang="zh-CN" dirty="0"/>
              <a:t>. </a:t>
            </a:r>
            <a:r>
              <a:rPr lang="zh-CN" altLang="en-US" dirty="0"/>
              <a:t>拿到</a:t>
            </a:r>
            <a:r>
              <a:rPr lang="en-US" altLang="zh-CN" dirty="0" err="1"/>
              <a:t>FiberNode</a:t>
            </a:r>
            <a:endParaRPr lang="en-US" altLang="zh-CN" dirty="0"/>
          </a:p>
          <a:p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zh-CN" altLang="en-US" dirty="0"/>
              <a:t>设置</a:t>
            </a:r>
            <a:r>
              <a:rPr lang="en-US" altLang="zh-CN" dirty="0" err="1"/>
              <a:t>expirationTime</a:t>
            </a:r>
            <a:r>
              <a:rPr lang="zh-CN" altLang="en-US" dirty="0"/>
              <a:t>， 过期时间，和优先级挂钩的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en-US" altLang="zh-CN" dirty="0" smtClean="0"/>
              <a:t>. </a:t>
            </a:r>
            <a:r>
              <a:rPr lang="zh-CN" altLang="en-US" dirty="0"/>
              <a:t>新建一个</a:t>
            </a:r>
            <a:r>
              <a:rPr lang="en-US" altLang="zh-CN" dirty="0"/>
              <a:t>update</a:t>
            </a:r>
            <a:r>
              <a:rPr lang="zh-CN" altLang="en-US" dirty="0"/>
              <a:t>，添加到</a:t>
            </a:r>
            <a:r>
              <a:rPr lang="en-US" altLang="zh-CN" dirty="0"/>
              <a:t>fiber</a:t>
            </a:r>
            <a:r>
              <a:rPr lang="zh-CN" altLang="en-US" dirty="0"/>
              <a:t>的</a:t>
            </a:r>
            <a:r>
              <a:rPr lang="en-US" altLang="zh-CN" dirty="0" err="1"/>
              <a:t>updateQuene</a:t>
            </a:r>
            <a:r>
              <a:rPr lang="zh-CN" altLang="en-US" dirty="0"/>
              <a:t>里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en-US" altLang="zh-CN" dirty="0" smtClean="0"/>
              <a:t>. </a:t>
            </a:r>
            <a:r>
              <a:rPr lang="zh-CN" altLang="en-US" dirty="0" smtClean="0"/>
              <a:t>调用</a:t>
            </a:r>
            <a:r>
              <a:rPr lang="en-US" altLang="zh-CN" dirty="0" err="1" smtClean="0"/>
              <a:t>scheduleWork</a:t>
            </a:r>
            <a:r>
              <a:rPr lang="en-US" altLang="zh-CN" dirty="0" smtClean="0"/>
              <a:t> </a:t>
            </a:r>
            <a:r>
              <a:rPr lang="en-US" altLang="zh-CN" dirty="0"/>
              <a:t>(</a:t>
            </a:r>
            <a:r>
              <a:rPr lang="zh-CN" altLang="en-US" dirty="0"/>
              <a:t>调度流程</a:t>
            </a:r>
            <a:r>
              <a:rPr lang="en-US" altLang="zh-CN" dirty="0"/>
              <a:t>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080" y="614886"/>
            <a:ext cx="5578642" cy="589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753" y="39804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MountEffect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959" y="1344705"/>
            <a:ext cx="6517264" cy="47064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5800" y="1344706"/>
            <a:ext cx="258756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处理</a:t>
            </a:r>
            <a:r>
              <a:rPr lang="zh-CN" altLang="en-US" dirty="0"/>
              <a:t>依赖数组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</a:t>
            </a:r>
            <a:r>
              <a:rPr lang="zh-CN" altLang="en-US" dirty="0" smtClean="0"/>
              <a:t>设置</a:t>
            </a:r>
            <a:r>
              <a:rPr lang="en-US" altLang="zh-CN" dirty="0" err="1"/>
              <a:t>effectTag</a:t>
            </a:r>
            <a:endParaRPr lang="zh-CN" altLang="en-US" dirty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新增一个</a:t>
            </a:r>
            <a:r>
              <a:rPr kumimoji="1" lang="en-US" altLang="zh-CN" dirty="0" smtClean="0"/>
              <a:t>Effect</a:t>
            </a:r>
            <a:r>
              <a:rPr kumimoji="1" lang="zh-CN" altLang="en-US" dirty="0" smtClean="0"/>
              <a:t>到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lang="en-US" altLang="zh-CN" dirty="0" err="1" smtClean="0"/>
              <a:t>currentlyRenderingFiber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.</a:t>
            </a:r>
            <a:r>
              <a:rPr lang="en-US" altLang="zh-CN" dirty="0" err="1"/>
              <a:t>updateQueue</a:t>
            </a:r>
            <a:r>
              <a:rPr lang="en-US" altLang="zh-CN" dirty="0"/>
              <a:t> </a:t>
            </a:r>
            <a:r>
              <a:rPr lang="zh-CN" altLang="en-US" dirty="0" smtClean="0"/>
              <a:t>中</a:t>
            </a:r>
            <a:r>
              <a:rPr lang="zh-CN" altLang="it-IT" dirty="0"/>
              <a:t>参与</a:t>
            </a:r>
            <a:r>
              <a:rPr lang="zh-CN" altLang="it-IT" dirty="0" smtClean="0"/>
              <a:t>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it-IT" altLang="zh-CN" dirty="0" err="1" smtClean="0"/>
              <a:t>compleleRoot</a:t>
            </a:r>
            <a:r>
              <a:rPr lang="zh-CN" altLang="it-IT" dirty="0" smtClean="0"/>
              <a:t>中</a:t>
            </a:r>
            <a:endParaRPr lang="en-US" altLang="zh-CN" dirty="0" smtClean="0"/>
          </a:p>
          <a:p>
            <a:endParaRPr lang="it-IT" altLang="zh-CN" dirty="0"/>
          </a:p>
        </p:txBody>
      </p:sp>
    </p:spTree>
    <p:extLst>
      <p:ext uri="{BB962C8B-B14F-4D97-AF65-F5344CB8AC3E}">
        <p14:creationId xmlns:p14="http://schemas.microsoft.com/office/powerpoint/2010/main" val="152336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753" y="398048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MountEffect</a:t>
            </a:r>
            <a:r>
              <a:rPr lang="zh-CN" altLang="en-US" dirty="0" smtClean="0"/>
              <a:t>执行时机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85800" y="1344706"/>
            <a:ext cx="30668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在</a:t>
            </a:r>
            <a:r>
              <a:rPr lang="en-US" altLang="zh-CN" dirty="0" err="1"/>
              <a:t>commitRoot</a:t>
            </a:r>
            <a:r>
              <a:rPr lang="en-US" altLang="zh-CN" dirty="0"/>
              <a:t> </a:t>
            </a:r>
            <a:r>
              <a:rPr lang="en-US" altLang="zh-CN" dirty="0" smtClean="0"/>
              <a:t>=&gt;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 err="1"/>
              <a:t>commitLayoutEffects</a:t>
            </a:r>
            <a:r>
              <a:rPr lang="en-US" altLang="zh-CN" dirty="0"/>
              <a:t> </a:t>
            </a:r>
            <a:r>
              <a:rPr lang="en-US" altLang="zh-CN" dirty="0" smtClean="0"/>
              <a:t>=&gt;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 err="1"/>
              <a:t>commitLifeCycles</a:t>
            </a:r>
            <a:r>
              <a:rPr lang="en-US" altLang="zh-CN" dirty="0"/>
              <a:t> </a:t>
            </a:r>
            <a:r>
              <a:rPr lang="en-US" altLang="zh-CN" dirty="0" smtClean="0"/>
              <a:t>=&gt;</a:t>
            </a:r>
            <a:br>
              <a:rPr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 err="1" smtClean="0"/>
              <a:t>commitHookEffectListMount</a:t>
            </a:r>
            <a:endParaRPr lang="en-US" altLang="zh-CN" dirty="0" smtClean="0"/>
          </a:p>
          <a:p>
            <a:r>
              <a:rPr lang="zh-CN" altLang="en-US" dirty="0" smtClean="0"/>
              <a:t>里执行</a:t>
            </a:r>
            <a:r>
              <a:rPr lang="en-US" altLang="zh-CN" dirty="0" err="1" smtClean="0"/>
              <a:t>MountEffect</a:t>
            </a:r>
            <a:endParaRPr lang="en-US" altLang="zh-CN" dirty="0"/>
          </a:p>
          <a:p>
            <a:endParaRPr lang="it-IT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665" y="1344706"/>
            <a:ext cx="7053576" cy="47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753" y="398048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UpdateEffect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85800" y="1344706"/>
            <a:ext cx="33201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设置</a:t>
            </a:r>
            <a:r>
              <a:rPr lang="en-US" altLang="zh-CN" dirty="0" err="1" smtClean="0"/>
              <a:t>EffectTag</a:t>
            </a:r>
            <a:endParaRPr lang="en-US" altLang="zh-CN" dirty="0" smtClean="0"/>
          </a:p>
          <a:p>
            <a:pPr marL="342900" indent="-342900">
              <a:buFontTx/>
              <a:buAutoNum type="arabicPeriod"/>
            </a:pPr>
            <a:r>
              <a:rPr lang="zh-CN" altLang="en-US" dirty="0"/>
              <a:t>对比依赖是否发生变化，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如不一样，则重新</a:t>
            </a:r>
            <a:r>
              <a:rPr lang="en-US" altLang="zh-CN" dirty="0"/>
              <a:t>push</a:t>
            </a:r>
            <a:r>
              <a:rPr lang="zh-CN" altLang="en-US" dirty="0"/>
              <a:t>一个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新的</a:t>
            </a:r>
            <a:r>
              <a:rPr lang="en-US" altLang="zh-CN" dirty="0"/>
              <a:t>Effect</a:t>
            </a:r>
          </a:p>
          <a:p>
            <a:pPr marL="342900" indent="-342900">
              <a:buAutoNum type="arabicPeriod"/>
            </a:pPr>
            <a:endParaRPr lang="it-IT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649" y="1586753"/>
            <a:ext cx="6287675" cy="418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8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3753" y="398048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distory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685800" y="1344706"/>
            <a:ext cx="3369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/>
              <a:t>在</a:t>
            </a:r>
            <a:r>
              <a:rPr lang="en-US" altLang="zh-CN" dirty="0" err="1" smtClean="0"/>
              <a:t>commitUnmount</a:t>
            </a:r>
            <a:r>
              <a:rPr lang="zh-CN" altLang="en-US" dirty="0" smtClean="0"/>
              <a:t>阶段卸载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组件，这时</a:t>
            </a:r>
            <a:r>
              <a:rPr lang="en-US" altLang="zh-CN" dirty="0" err="1" smtClean="0"/>
              <a:t>distory</a:t>
            </a:r>
            <a:r>
              <a:rPr lang="zh-CN" altLang="en-US" dirty="0" smtClean="0"/>
              <a:t>方法会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被调用</a:t>
            </a:r>
            <a:endParaRPr lang="it-IT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929" y="1344706"/>
            <a:ext cx="6268570" cy="36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9" y="870466"/>
            <a:ext cx="7036906" cy="5334000"/>
          </a:xfrm>
          <a:prstGeom prst="rect">
            <a:avLst/>
          </a:prstGeom>
        </p:spPr>
      </p:pic>
      <p:pic>
        <p:nvPicPr>
          <p:cNvPr id="1025" name="Picture 1" descr="https://y3yrvboh5g.feishu.cn/space/api/box/stream/download/asynccode/?code=1bb67f425f544a30124d5896c9061c2d_8f118824ce50c961_boxcnkTYhBkLWx7cO1g0f0HFDed_KvGuXv70MjP33lBh2ndXaVzigFgvTaX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965" y="870466"/>
            <a:ext cx="458724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99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r>
              <a:rPr kumimoji="1" lang="en-US" altLang="zh-CN" dirty="0" smtClean="0"/>
              <a:t>-</a:t>
            </a:r>
            <a:r>
              <a:rPr kumimoji="1" lang="en-US" altLang="zh-CN" dirty="0" err="1" smtClean="0"/>
              <a:t>scheduleWork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360059" y="140615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0" dirty="0" smtClean="0">
                <a:effectLst/>
                <a:latin typeface="Menlo" charset="0"/>
              </a:rPr>
              <a:t>1. </a:t>
            </a:r>
            <a:r>
              <a:rPr lang="zh-CN" altLang="en-US" b="0" dirty="0" smtClean="0">
                <a:effectLst/>
                <a:latin typeface="Menlo" charset="0"/>
              </a:rPr>
              <a:t>先找到</a:t>
            </a:r>
            <a:r>
              <a:rPr lang="en-US" altLang="zh-CN" b="0" dirty="0" err="1" smtClean="0">
                <a:effectLst/>
                <a:latin typeface="Menlo" charset="0"/>
              </a:rPr>
              <a:t>FiberRoot</a:t>
            </a:r>
            <a:endParaRPr lang="en-US" altLang="zh-CN" b="0" dirty="0" smtClean="0">
              <a:effectLst/>
              <a:latin typeface="Menlo" charset="0"/>
            </a:endParaRPr>
          </a:p>
          <a:p>
            <a:r>
              <a:rPr lang="en-US" altLang="zh-CN" b="0" dirty="0" smtClean="0">
                <a:effectLst/>
                <a:latin typeface="Menlo" charset="0"/>
              </a:rPr>
              <a:t>2. </a:t>
            </a:r>
            <a:r>
              <a:rPr lang="zh-CN" altLang="en-US" b="0" dirty="0" smtClean="0">
                <a:effectLst/>
                <a:latin typeface="Menlo" charset="0"/>
              </a:rPr>
              <a:t>判断是否有高优先级任务打断当前正在执行的任务</a:t>
            </a:r>
            <a:endParaRPr lang="en-US" altLang="zh-CN" b="0" dirty="0" smtClean="0">
              <a:effectLst/>
              <a:latin typeface="Menlo" charset="0"/>
            </a:endParaRPr>
          </a:p>
          <a:p>
            <a:r>
              <a:rPr lang="en-US" altLang="zh-CN" b="0" dirty="0" smtClean="0">
                <a:effectLst/>
                <a:latin typeface="Menlo" charset="0"/>
              </a:rPr>
              <a:t>3. </a:t>
            </a:r>
            <a:r>
              <a:rPr lang="zh-CN" altLang="en-US" b="0" dirty="0" smtClean="0">
                <a:effectLst/>
                <a:latin typeface="Menlo" charset="0"/>
              </a:rPr>
              <a:t>如果是最高优先级而且处于</a:t>
            </a:r>
            <a:r>
              <a:rPr lang="en-US" altLang="zh-CN" b="0" dirty="0" err="1" smtClean="0">
                <a:effectLst/>
                <a:latin typeface="Menlo" charset="0"/>
              </a:rPr>
              <a:t>unbatchUpdate</a:t>
            </a:r>
            <a:r>
              <a:rPr lang="zh-CN" altLang="en-US" b="0" dirty="0" smtClean="0">
                <a:effectLst/>
                <a:latin typeface="Menlo" charset="0"/>
              </a:rPr>
              <a:t>下执行</a:t>
            </a:r>
            <a:r>
              <a:rPr lang="en-US" altLang="zh-CN" b="0" dirty="0" err="1" smtClean="0">
                <a:effectLst/>
                <a:latin typeface="Menlo" charset="0"/>
              </a:rPr>
              <a:t>performSyncWorkOnRoot</a:t>
            </a:r>
            <a:r>
              <a:rPr lang="en-US" altLang="zh-CN" b="0" dirty="0" smtClean="0">
                <a:effectLst/>
                <a:latin typeface="Menlo" charset="0"/>
              </a:rPr>
              <a:t> </a:t>
            </a:r>
          </a:p>
          <a:p>
            <a:r>
              <a:rPr lang="en-US" altLang="zh-CN" b="0" dirty="0" smtClean="0">
                <a:effectLst/>
                <a:latin typeface="Menlo" charset="0"/>
              </a:rPr>
              <a:t>4. </a:t>
            </a:r>
            <a:r>
              <a:rPr lang="zh-CN" altLang="en-US" b="0" dirty="0" smtClean="0">
                <a:effectLst/>
                <a:latin typeface="Menlo" charset="0"/>
              </a:rPr>
              <a:t>其他调用 </a:t>
            </a:r>
            <a:r>
              <a:rPr lang="en-US" altLang="zh-CN" b="0" dirty="0" err="1" smtClean="0">
                <a:effectLst/>
                <a:latin typeface="Menlo" charset="0"/>
              </a:rPr>
              <a:t>ensureRootIsScheduled</a:t>
            </a:r>
            <a:r>
              <a:rPr lang="zh-CN" altLang="en-US" b="0" dirty="0" smtClean="0">
                <a:effectLst/>
                <a:latin typeface="Menlo" charset="0"/>
              </a:rPr>
              <a:t> 进入异步调度</a:t>
            </a:r>
            <a:r>
              <a:rPr lang="en-US" altLang="zh-CN" b="0" dirty="0" smtClean="0">
                <a:effectLst/>
                <a:latin typeface="Menlo" charset="0"/>
              </a:rPr>
              <a:t/>
            </a:r>
            <a:br>
              <a:rPr lang="en-US" altLang="zh-CN" b="0" dirty="0" smtClean="0">
                <a:effectLst/>
                <a:latin typeface="Menlo" charset="0"/>
              </a:rPr>
            </a:br>
            <a:r>
              <a:rPr lang="zh-CN" altLang="en-US" b="0" dirty="0" smtClean="0">
                <a:effectLst/>
                <a:latin typeface="Menlo" charset="0"/>
              </a:rPr>
              <a:t>流程</a:t>
            </a:r>
            <a:endParaRPr lang="en-US" altLang="zh-CN" b="0" dirty="0">
              <a:effectLst/>
              <a:latin typeface="Menlo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723" y="643652"/>
            <a:ext cx="5765277" cy="547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3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3735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r>
              <a:rPr kumimoji="1" lang="en-US" altLang="zh-CN" dirty="0" smtClean="0"/>
              <a:t>-</a:t>
            </a:r>
            <a:r>
              <a:rPr lang="en-US" altLang="zh-CN" dirty="0" err="1" smtClean="0"/>
              <a:t>ensureRootIsScheduled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83" y="813055"/>
            <a:ext cx="5400661" cy="57759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60059" y="1097280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此处会判断是否有优先级更高的任务进来，如果有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，会中断现在的任务；如果没有，则继续执行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580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404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r>
              <a:rPr kumimoji="1" lang="en-US" altLang="zh-CN" dirty="0" smtClean="0"/>
              <a:t>-</a:t>
            </a:r>
            <a:r>
              <a:rPr lang="en-US" altLang="zh-CN" dirty="0" err="1"/>
              <a:t>unstable_scheduleCallback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210" y="597485"/>
            <a:ext cx="6042287" cy="59765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02920" y="1188720"/>
            <a:ext cx="4867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区分</a:t>
            </a:r>
            <a:r>
              <a:rPr lang="zh-CN" altLang="en-US" dirty="0" smtClean="0"/>
              <a:t>延时任务（</a:t>
            </a:r>
            <a:r>
              <a:rPr lang="en-US" altLang="zh-CN" dirty="0" err="1" smtClean="0"/>
              <a:t>timeQuene</a:t>
            </a:r>
            <a:r>
              <a:rPr lang="zh-CN" altLang="en-US" dirty="0" smtClean="0"/>
              <a:t>）和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及时任务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taskQuene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，创建任务。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存在及时任务，则调用</a:t>
            </a:r>
            <a:r>
              <a:rPr lang="en-US" altLang="zh-CN" dirty="0" err="1" smtClean="0"/>
              <a:t>requestHostCallback</a:t>
            </a:r>
            <a:endParaRPr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242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r>
              <a:rPr kumimoji="1" lang="en-US" altLang="zh-CN" dirty="0" smtClean="0"/>
              <a:t>-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requestHostCallback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548640" y="1341120"/>
            <a:ext cx="41761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 smtClean="0"/>
              <a:t>创建</a:t>
            </a:r>
            <a:r>
              <a:rPr kumimoji="1" lang="en-US" altLang="zh-CN" dirty="0" err="1" smtClean="0"/>
              <a:t>MessageChannel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调用</a:t>
            </a:r>
            <a:r>
              <a:rPr kumimoji="1" lang="en-US" altLang="zh-CN" dirty="0" err="1" smtClean="0"/>
              <a:t>port.postMessage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根据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MessageChannel</a:t>
            </a:r>
            <a:r>
              <a:rPr kumimoji="1" lang="zh-CN" altLang="en-US" dirty="0" smtClean="0"/>
              <a:t>的特性，调用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err="1" smtClean="0"/>
              <a:t>port.postMassage</a:t>
            </a:r>
            <a:r>
              <a:rPr kumimoji="1" lang="zh-CN" altLang="en-US" dirty="0" smtClean="0"/>
              <a:t>之后，会在宏任务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里执行</a:t>
            </a:r>
            <a:r>
              <a:rPr kumimoji="1" lang="en-US" altLang="zh-CN" dirty="0" err="1" smtClean="0"/>
              <a:t>performWorkUntilDeadLine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performWorkUntilDeadLine</a:t>
            </a:r>
            <a:r>
              <a:rPr kumimoji="1" lang="zh-CN" altLang="en-US" dirty="0" smtClean="0"/>
              <a:t>会逐步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根据当前时间把延时任务添加到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en-US" dirty="0" smtClean="0"/>
              <a:t>及时任务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在宏任务中执行</a:t>
            </a:r>
            <a:r>
              <a:rPr kumimoji="1" lang="en-US" altLang="zh-CN" dirty="0" smtClean="0"/>
              <a:t>callback,</a:t>
            </a:r>
            <a:r>
              <a:rPr kumimoji="1" lang="zh-CN" altLang="en-US" dirty="0" smtClean="0"/>
              <a:t>也就是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lang="en-US" altLang="zh-CN" dirty="0" smtClean="0"/>
              <a:t> </a:t>
            </a:r>
            <a:r>
              <a:rPr lang="en-US" altLang="zh-CN" dirty="0" err="1" smtClean="0"/>
              <a:t>performSyncWorkOnRoot</a:t>
            </a:r>
            <a:endParaRPr kumimoji="1" lang="en-US" altLang="zh-CN" dirty="0" smtClean="0"/>
          </a:p>
          <a:p>
            <a:pPr marL="342900" indent="-342900">
              <a:buAutoNum type="arabicPeriod"/>
            </a:pPr>
            <a:r>
              <a:rPr kumimoji="1" lang="zh-CN" altLang="en-US" dirty="0" smtClean="0"/>
              <a:t>如果存在子任务，则递归执行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performWorkUntilDeadLine</a:t>
            </a:r>
            <a:endParaRPr kumimoji="1"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366" y="1341120"/>
            <a:ext cx="7465821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1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60059" y="274320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render</a:t>
            </a:r>
            <a:r>
              <a:rPr kumimoji="1" lang="zh-CN" altLang="en-US" dirty="0" smtClean="0"/>
              <a:t>流程</a:t>
            </a:r>
            <a:r>
              <a:rPr kumimoji="1" lang="en-US" altLang="zh-CN" dirty="0" smtClean="0"/>
              <a:t>-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requestHostCallback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59" y="765809"/>
            <a:ext cx="11557621" cy="597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1367</TotalTime>
  <Words>748</Words>
  <Application>Microsoft Macintosh PowerPoint</Application>
  <PresentationFormat>宽屏</PresentationFormat>
  <Paragraphs>138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Arial</vt:lpstr>
      <vt:lpstr>DengXian</vt:lpstr>
      <vt:lpstr>DengXian Light</vt:lpstr>
      <vt:lpstr>Menlo</vt:lpstr>
      <vt:lpstr>Office 主题</vt:lpstr>
      <vt:lpstr>React 源码分析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performSyncWorkOnRoot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hooks 源码分析</vt:lpstr>
      <vt:lpstr>为什么会有hooks？解决了什么样的问题 </vt:lpstr>
      <vt:lpstr>hooks 的基本用法</vt:lpstr>
      <vt:lpstr>useState的3个阶段</vt:lpstr>
      <vt:lpstr>PowerPoint 演示文稿</vt:lpstr>
      <vt:lpstr>PowerPoint 演示文稿</vt:lpstr>
      <vt:lpstr>PowerPoint 演示文稿</vt:lpstr>
      <vt:lpstr>PowerPoint 演示文稿</vt:lpstr>
      <vt:lpstr>useEffect的2个阶段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源码分析</dc:title>
  <dc:creator>Microsoft Office 用户</dc:creator>
  <cp:lastModifiedBy>Microsoft Office 用户</cp:lastModifiedBy>
  <cp:revision>31</cp:revision>
  <dcterms:created xsi:type="dcterms:W3CDTF">2020-08-16T01:40:16Z</dcterms:created>
  <dcterms:modified xsi:type="dcterms:W3CDTF">2020-11-01T14:23:07Z</dcterms:modified>
</cp:coreProperties>
</file>